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6379825" cy="6119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7478" y="1001553"/>
            <a:ext cx="12284869" cy="2130602"/>
          </a:xfrm>
        </p:spPr>
        <p:txBody>
          <a:bodyPr anchor="b"/>
          <a:lstStyle>
            <a:lvl1pPr algn="ctr">
              <a:defRPr sz="5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478" y="3214319"/>
            <a:ext cx="12284869" cy="1477538"/>
          </a:xfrm>
        </p:spPr>
        <p:txBody>
          <a:bodyPr/>
          <a:lstStyle>
            <a:lvl1pPr marL="0" indent="0" algn="ctr">
              <a:buNone/>
              <a:defRPr sz="2142"/>
            </a:lvl1pPr>
            <a:lvl2pPr marL="408005" indent="0" algn="ctr">
              <a:buNone/>
              <a:defRPr sz="1785"/>
            </a:lvl2pPr>
            <a:lvl3pPr marL="816011" indent="0" algn="ctr">
              <a:buNone/>
              <a:defRPr sz="1606"/>
            </a:lvl3pPr>
            <a:lvl4pPr marL="1224016" indent="0" algn="ctr">
              <a:buNone/>
              <a:defRPr sz="1428"/>
            </a:lvl4pPr>
            <a:lvl5pPr marL="1632021" indent="0" algn="ctr">
              <a:buNone/>
              <a:defRPr sz="1428"/>
            </a:lvl5pPr>
            <a:lvl6pPr marL="2040026" indent="0" algn="ctr">
              <a:buNone/>
              <a:defRPr sz="1428"/>
            </a:lvl6pPr>
            <a:lvl7pPr marL="2448032" indent="0" algn="ctr">
              <a:buNone/>
              <a:defRPr sz="1428"/>
            </a:lvl7pPr>
            <a:lvl8pPr marL="2856037" indent="0" algn="ctr">
              <a:buNone/>
              <a:defRPr sz="1428"/>
            </a:lvl8pPr>
            <a:lvl9pPr marL="3264042" indent="0" algn="ctr">
              <a:buNone/>
              <a:defRPr sz="1428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59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1812" y="325823"/>
            <a:ext cx="3531900" cy="518625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6113" y="325823"/>
            <a:ext cx="10390951" cy="518625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53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2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582" y="1525704"/>
            <a:ext cx="14127599" cy="2545672"/>
          </a:xfrm>
        </p:spPr>
        <p:txBody>
          <a:bodyPr anchor="b"/>
          <a:lstStyle>
            <a:lvl1pPr>
              <a:defRPr sz="5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582" y="4095459"/>
            <a:ext cx="14127599" cy="1338709"/>
          </a:xfrm>
        </p:spPr>
        <p:txBody>
          <a:bodyPr/>
          <a:lstStyle>
            <a:lvl1pPr marL="0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1pPr>
            <a:lvl2pPr marL="408005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2pPr>
            <a:lvl3pPr marL="816011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3pPr>
            <a:lvl4pPr marL="122401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4pPr>
            <a:lvl5pPr marL="1632021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5pPr>
            <a:lvl6pPr marL="204002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6pPr>
            <a:lvl7pPr marL="244803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7pPr>
            <a:lvl8pPr marL="2856037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8pPr>
            <a:lvl9pPr marL="326404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35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6113" y="1629117"/>
            <a:ext cx="6961426" cy="388296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2286" y="1629117"/>
            <a:ext cx="6961426" cy="388296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02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6" y="325824"/>
            <a:ext cx="14127599" cy="118288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247" y="1500205"/>
            <a:ext cx="6929433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8247" y="2235432"/>
            <a:ext cx="6929433" cy="32879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92286" y="1500205"/>
            <a:ext cx="6963559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92286" y="2235432"/>
            <a:ext cx="6963559" cy="32879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19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0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46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7" y="407988"/>
            <a:ext cx="5282919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559" y="881140"/>
            <a:ext cx="8292286" cy="4349034"/>
          </a:xfrm>
        </p:spPr>
        <p:txBody>
          <a:bodyPr/>
          <a:lstStyle>
            <a:lvl1pPr>
              <a:defRPr sz="2856"/>
            </a:lvl1pPr>
            <a:lvl2pPr>
              <a:defRPr sz="2499"/>
            </a:lvl2pPr>
            <a:lvl3pPr>
              <a:defRPr sz="2142"/>
            </a:lvl3pPr>
            <a:lvl4pPr>
              <a:defRPr sz="1785"/>
            </a:lvl4pPr>
            <a:lvl5pPr>
              <a:defRPr sz="1785"/>
            </a:lvl5pPr>
            <a:lvl6pPr>
              <a:defRPr sz="1785"/>
            </a:lvl6pPr>
            <a:lvl7pPr>
              <a:defRPr sz="1785"/>
            </a:lvl7pPr>
            <a:lvl8pPr>
              <a:defRPr sz="1785"/>
            </a:lvl8pPr>
            <a:lvl9pPr>
              <a:defRPr sz="178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1835944"/>
            <a:ext cx="5282919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66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247" y="407988"/>
            <a:ext cx="5282919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63559" y="881140"/>
            <a:ext cx="8292286" cy="4349034"/>
          </a:xfrm>
        </p:spPr>
        <p:txBody>
          <a:bodyPr anchor="t"/>
          <a:lstStyle>
            <a:lvl1pPr marL="0" indent="0">
              <a:buNone/>
              <a:defRPr sz="2856"/>
            </a:lvl1pPr>
            <a:lvl2pPr marL="408005" indent="0">
              <a:buNone/>
              <a:defRPr sz="2499"/>
            </a:lvl2pPr>
            <a:lvl3pPr marL="816011" indent="0">
              <a:buNone/>
              <a:defRPr sz="2142"/>
            </a:lvl3pPr>
            <a:lvl4pPr marL="1224016" indent="0">
              <a:buNone/>
              <a:defRPr sz="1785"/>
            </a:lvl4pPr>
            <a:lvl5pPr marL="1632021" indent="0">
              <a:buNone/>
              <a:defRPr sz="1785"/>
            </a:lvl5pPr>
            <a:lvl6pPr marL="2040026" indent="0">
              <a:buNone/>
              <a:defRPr sz="1785"/>
            </a:lvl6pPr>
            <a:lvl7pPr marL="2448032" indent="0">
              <a:buNone/>
              <a:defRPr sz="1785"/>
            </a:lvl7pPr>
            <a:lvl8pPr marL="2856037" indent="0">
              <a:buNone/>
              <a:defRPr sz="1785"/>
            </a:lvl8pPr>
            <a:lvl9pPr marL="3264042" indent="0">
              <a:buNone/>
              <a:defRPr sz="178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1835944"/>
            <a:ext cx="5282919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23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6113" y="325824"/>
            <a:ext cx="14127599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113" y="1629117"/>
            <a:ext cx="14127599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6113" y="5672161"/>
            <a:ext cx="3685461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B3B11-AE0B-4A37-9722-B9B33F895161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5817" y="5672161"/>
            <a:ext cx="5528191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8251" y="5672161"/>
            <a:ext cx="3685461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F3923-3028-457C-9932-65ADD7850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3D5CE3D-94A0-47E8-BDD2-C069D4CB6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" y="-1"/>
            <a:ext cx="16370262" cy="61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3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Neumann Tobias</dc:creator>
  <cp:lastModifiedBy>Neumann Tobias</cp:lastModifiedBy>
  <cp:revision>4</cp:revision>
  <dcterms:created xsi:type="dcterms:W3CDTF">2024-06-28T12:58:17Z</dcterms:created>
  <dcterms:modified xsi:type="dcterms:W3CDTF">2024-08-06T05:08:54Z</dcterms:modified>
</cp:coreProperties>
</file>