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47971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4964" y="942577"/>
            <a:ext cx="11609785" cy="2005142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4964" y="3025045"/>
            <a:ext cx="11609785" cy="1390533"/>
          </a:xfrm>
        </p:spPr>
        <p:txBody>
          <a:bodyPr/>
          <a:lstStyle>
            <a:lvl1pPr marL="0" indent="0" algn="ctr">
              <a:buNone/>
              <a:defRPr sz="2016"/>
            </a:lvl1pPr>
            <a:lvl2pPr marL="383957" indent="0" algn="ctr">
              <a:buNone/>
              <a:defRPr sz="1680"/>
            </a:lvl2pPr>
            <a:lvl3pPr marL="767913" indent="0" algn="ctr">
              <a:buNone/>
              <a:defRPr sz="1512"/>
            </a:lvl3pPr>
            <a:lvl4pPr marL="1151870" indent="0" algn="ctr">
              <a:buNone/>
              <a:defRPr sz="1344"/>
            </a:lvl4pPr>
            <a:lvl5pPr marL="1535826" indent="0" algn="ctr">
              <a:buNone/>
              <a:defRPr sz="1344"/>
            </a:lvl5pPr>
            <a:lvl6pPr marL="1919783" indent="0" algn="ctr">
              <a:buNone/>
              <a:defRPr sz="1344"/>
            </a:lvl6pPr>
            <a:lvl7pPr marL="2303739" indent="0" algn="ctr">
              <a:buNone/>
              <a:defRPr sz="1344"/>
            </a:lvl7pPr>
            <a:lvl8pPr marL="2687696" indent="0" algn="ctr">
              <a:buNone/>
              <a:defRPr sz="1344"/>
            </a:lvl8pPr>
            <a:lvl9pPr marL="3071652" indent="0" algn="ctr">
              <a:buNone/>
              <a:defRPr sz="134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39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31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7670" y="306637"/>
            <a:ext cx="3337813" cy="488086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4230" y="306637"/>
            <a:ext cx="9819943" cy="488086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95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53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168" y="1435864"/>
            <a:ext cx="13351252" cy="2395771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168" y="3854300"/>
            <a:ext cx="13351252" cy="1259879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1pPr>
            <a:lvl2pPr marL="3839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791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187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582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19783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373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769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1652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29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4230" y="1533187"/>
            <a:ext cx="6578878" cy="365431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36605" y="1533187"/>
            <a:ext cx="6578878" cy="365431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40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247" y="306638"/>
            <a:ext cx="13351252" cy="111322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247" y="1411865"/>
            <a:ext cx="6548644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247" y="2103799"/>
            <a:ext cx="6548644" cy="30943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36605" y="1411865"/>
            <a:ext cx="6580894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36605" y="2103799"/>
            <a:ext cx="6580894" cy="30943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50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55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79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247" y="383963"/>
            <a:ext cx="4992610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0894" y="829255"/>
            <a:ext cx="7836605" cy="4092942"/>
          </a:xfrm>
        </p:spPr>
        <p:txBody>
          <a:bodyPr/>
          <a:lstStyle>
            <a:lvl1pPr>
              <a:defRPr sz="2687"/>
            </a:lvl1pPr>
            <a:lvl2pPr>
              <a:defRPr sz="2351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247" y="1727835"/>
            <a:ext cx="4992610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44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247" y="383963"/>
            <a:ext cx="4992610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80894" y="829255"/>
            <a:ext cx="7836605" cy="4092942"/>
          </a:xfrm>
        </p:spPr>
        <p:txBody>
          <a:bodyPr anchor="t"/>
          <a:lstStyle>
            <a:lvl1pPr marL="0" indent="0">
              <a:buNone/>
              <a:defRPr sz="2687"/>
            </a:lvl1pPr>
            <a:lvl2pPr marL="383957" indent="0">
              <a:buNone/>
              <a:defRPr sz="2351"/>
            </a:lvl2pPr>
            <a:lvl3pPr marL="767913" indent="0">
              <a:buNone/>
              <a:defRPr sz="2016"/>
            </a:lvl3pPr>
            <a:lvl4pPr marL="1151870" indent="0">
              <a:buNone/>
              <a:defRPr sz="1680"/>
            </a:lvl4pPr>
            <a:lvl5pPr marL="1535826" indent="0">
              <a:buNone/>
              <a:defRPr sz="1680"/>
            </a:lvl5pPr>
            <a:lvl6pPr marL="1919783" indent="0">
              <a:buNone/>
              <a:defRPr sz="1680"/>
            </a:lvl6pPr>
            <a:lvl7pPr marL="2303739" indent="0">
              <a:buNone/>
              <a:defRPr sz="1680"/>
            </a:lvl7pPr>
            <a:lvl8pPr marL="2687696" indent="0">
              <a:buNone/>
              <a:defRPr sz="1680"/>
            </a:lvl8pPr>
            <a:lvl9pPr marL="3071652" indent="0">
              <a:buNone/>
              <a:defRPr sz="168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247" y="1727835"/>
            <a:ext cx="4992610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38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4231" y="306638"/>
            <a:ext cx="13351252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231" y="1533187"/>
            <a:ext cx="13351252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230" y="5338158"/>
            <a:ext cx="3482935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B3B11-AE0B-4A37-9722-B9B33F895161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27655" y="5338158"/>
            <a:ext cx="5224403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2548" y="5338158"/>
            <a:ext cx="3482935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08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7913" rtl="0" eaLnBrk="1" latinLnBrk="0" hangingPunct="1">
        <a:lnSpc>
          <a:spcPct val="90000"/>
        </a:lnSpc>
        <a:spcBef>
          <a:spcPct val="0"/>
        </a:spcBef>
        <a:buNone/>
        <a:defRPr sz="3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1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2604B09F-5D96-428A-9DA3-435218DE639A}"/>
              </a:ext>
            </a:extLst>
          </p:cNvPr>
          <p:cNvSpPr txBox="1"/>
          <p:nvPr/>
        </p:nvSpPr>
        <p:spPr>
          <a:xfrm>
            <a:off x="119856" y="0"/>
            <a:ext cx="15240000" cy="5754609"/>
          </a:xfrm>
          <a:prstGeom prst="rect">
            <a:avLst/>
          </a:prstGeom>
          <a:noFill/>
        </p:spPr>
        <p:txBody>
          <a:bodyPr wrap="square" numCol="2" spcCol="720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de-DE" sz="3400" b="1" dirty="0">
                <a:solidFill>
                  <a:srgbClr val="D9222A"/>
                </a:solidFill>
                <a:latin typeface="Arial Narrow" panose="020B0604020202020204" pitchFamily="34" charset="0"/>
              </a:rPr>
              <a:t>Berufsbild</a:t>
            </a:r>
          </a:p>
          <a:p>
            <a:pPr>
              <a:spcAft>
                <a:spcPts val="600"/>
              </a:spcAft>
            </a:pPr>
            <a:r>
              <a:rPr lang="de-DE" sz="2200" dirty="0" err="1">
                <a:effectLst/>
                <a:latin typeface="Arial" panose="020B0604020202020204" pitchFamily="34" charset="0"/>
              </a:rPr>
              <a:t>Lorem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ipsum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sit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amet</a:t>
            </a:r>
            <a:r>
              <a:rPr lang="de-DE" sz="2200" dirty="0">
                <a:effectLst/>
                <a:latin typeface="Arial" panose="020B0604020202020204" pitchFamily="34" charset="0"/>
              </a:rPr>
              <a:t>,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consetetur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sadipscing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elitr</a:t>
            </a:r>
            <a:r>
              <a:rPr lang="de-DE" sz="2200" dirty="0">
                <a:effectLst/>
                <a:latin typeface="Arial" panose="020B0604020202020204" pitchFamily="34" charset="0"/>
              </a:rPr>
              <a:t>, sed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diam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nonumy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eirmod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tempor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invidunt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ut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labore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dolore</a:t>
            </a:r>
            <a:r>
              <a:rPr lang="de-DE" sz="2200" dirty="0">
                <a:effectLst/>
                <a:latin typeface="Arial" panose="020B0604020202020204" pitchFamily="34" charset="0"/>
              </a:rPr>
              <a:t> magna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aliquyam</a:t>
            </a:r>
            <a:r>
              <a:rPr lang="de-DE" sz="2200" dirty="0">
                <a:effectLst/>
                <a:latin typeface="Arial" panose="020B0604020202020204" pitchFamily="34" charset="0"/>
              </a:rPr>
              <a:t> erat, sed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diam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voluptua</a:t>
            </a:r>
            <a:r>
              <a:rPr lang="de-DE" sz="2200" dirty="0">
                <a:effectLst/>
                <a:latin typeface="Arial" panose="020B0604020202020204" pitchFamily="34" charset="0"/>
              </a:rPr>
              <a:t>. At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vero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eos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accusam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justo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duo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dolores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ea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rebum</a:t>
            </a:r>
            <a:r>
              <a:rPr lang="de-DE" sz="2200" dirty="0">
                <a:effectLst/>
                <a:latin typeface="Arial" panose="020B0604020202020204" pitchFamily="34" charset="0"/>
              </a:rPr>
              <a:t>. Stet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clita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kasd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gubergren</a:t>
            </a:r>
            <a:r>
              <a:rPr lang="de-DE" sz="2200" dirty="0">
                <a:effectLst/>
                <a:latin typeface="Arial" panose="020B0604020202020204" pitchFamily="34" charset="0"/>
              </a:rPr>
              <a:t>,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no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sea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takimata</a:t>
            </a:r>
            <a:r>
              <a:rPr lang="de-DE" sz="2200" dirty="0">
                <a:effectLst/>
                <a:latin typeface="Arial" panose="020B0604020202020204" pitchFamily="34" charset="0"/>
              </a:rPr>
              <a:t> sanctus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est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Lorem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ipsum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sit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amet</a:t>
            </a:r>
            <a:r>
              <a:rPr lang="de-DE" sz="2200" dirty="0">
                <a:effectLst/>
                <a:latin typeface="Arial" panose="020B0604020202020204" pitchFamily="34" charset="0"/>
              </a:rPr>
              <a:t>.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Lorem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ipsum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sit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amet</a:t>
            </a:r>
            <a:r>
              <a:rPr lang="de-DE" sz="2200" dirty="0">
                <a:effectLst/>
                <a:latin typeface="Arial" panose="020B0604020202020204" pitchFamily="34" charset="0"/>
              </a:rPr>
              <a:t>,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consetetur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sad</a:t>
            </a:r>
            <a:r>
              <a:rPr lang="de-DE" sz="2200" dirty="0">
                <a:effectLst/>
                <a:latin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3400" b="1" dirty="0">
                <a:solidFill>
                  <a:srgbClr val="D9222A"/>
                </a:solidFill>
                <a:effectLst/>
                <a:latin typeface="Arial Narrow" panose="020B0604020202020204" pitchFamily="34" charset="0"/>
              </a:rPr>
              <a:t>Überschrift 1</a:t>
            </a:r>
            <a:endParaRPr lang="de-DE" sz="3400" dirty="0">
              <a:solidFill>
                <a:srgbClr val="D9222A"/>
              </a:solidFill>
              <a:effectLst/>
              <a:latin typeface="Arial Narrow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2200" dirty="0" err="1">
                <a:effectLst/>
                <a:latin typeface="Arial" panose="020B0604020202020204" pitchFamily="34" charset="0"/>
              </a:rPr>
              <a:t>Lorem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ipsum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sit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amet</a:t>
            </a:r>
            <a:r>
              <a:rPr lang="de-DE" sz="2200" dirty="0">
                <a:effectLst/>
                <a:latin typeface="Arial" panose="020B0604020202020204" pitchFamily="34" charset="0"/>
              </a:rPr>
              <a:t>,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consetetur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sadipscing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elitr</a:t>
            </a:r>
            <a:r>
              <a:rPr lang="de-DE" sz="2200" dirty="0">
                <a:effectLst/>
                <a:latin typeface="Arial" panose="020B0604020202020204" pitchFamily="34" charset="0"/>
              </a:rPr>
              <a:t>, sed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diam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nonumy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eirmod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tempor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invidunt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ut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labore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dolore</a:t>
            </a:r>
            <a:r>
              <a:rPr lang="de-DE" sz="2200" dirty="0">
                <a:effectLst/>
                <a:latin typeface="Arial" panose="020B0604020202020204" pitchFamily="34" charset="0"/>
              </a:rPr>
              <a:t> magna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aliquyam</a:t>
            </a:r>
            <a:r>
              <a:rPr lang="de-DE" sz="2200" dirty="0">
                <a:effectLst/>
                <a:latin typeface="Arial" panose="020B0604020202020204" pitchFamily="34" charset="0"/>
              </a:rPr>
              <a:t> erat, sed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diam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voluptua</a:t>
            </a:r>
            <a:r>
              <a:rPr lang="de-DE" sz="2200" dirty="0">
                <a:effectLst/>
                <a:latin typeface="Arial" panose="020B0604020202020204" pitchFamily="34" charset="0"/>
              </a:rPr>
              <a:t>. At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vero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eos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accusam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justo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duo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dolores</a:t>
            </a:r>
            <a:r>
              <a:rPr lang="de-DE" sz="2200" dirty="0">
                <a:effectLst/>
                <a:latin typeface="Arial" panose="020B0604020202020204" pitchFamily="34" charset="0"/>
              </a:rPr>
              <a:t> 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ea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rebum</a:t>
            </a:r>
            <a:r>
              <a:rPr lang="de-DE" sz="2200" dirty="0">
                <a:effectLst/>
                <a:latin typeface="Arial" panose="020B0604020202020204" pitchFamily="34" charset="0"/>
              </a:rPr>
              <a:t>. Stet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clita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kasd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gubergren</a:t>
            </a:r>
            <a:r>
              <a:rPr lang="de-DE" sz="2200" dirty="0">
                <a:effectLst/>
                <a:latin typeface="Arial" panose="020B0604020202020204" pitchFamily="34" charset="0"/>
              </a:rPr>
              <a:t>,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no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sea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takimata</a:t>
            </a:r>
            <a:r>
              <a:rPr lang="de-DE" sz="2200" dirty="0">
                <a:effectLst/>
                <a:latin typeface="Arial" panose="020B0604020202020204" pitchFamily="34" charset="0"/>
              </a:rPr>
              <a:t> </a:t>
            </a:r>
            <a:r>
              <a:rPr lang="de-DE" sz="2200" dirty="0" err="1">
                <a:effectLst/>
                <a:latin typeface="Arial" panose="020B0604020202020204" pitchFamily="34" charset="0"/>
              </a:rPr>
              <a:t>sanctu</a:t>
            </a:r>
            <a:r>
              <a:rPr lang="de-DE" sz="2200" dirty="0">
                <a:effectLst/>
                <a:latin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3400" b="1" dirty="0">
                <a:solidFill>
                  <a:srgbClr val="D9222A"/>
                </a:solidFill>
                <a:latin typeface="Arial Narrow" panose="020B0604020202020204" pitchFamily="34" charset="0"/>
              </a:rPr>
              <a:t>Überschrift 2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</a:t>
            </a:r>
            <a:endParaRPr lang="de-DE" sz="2200" dirty="0">
              <a:effectLst/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</a:t>
            </a:r>
            <a:endParaRPr lang="de-DE" sz="2200" dirty="0">
              <a:effectLst/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amet, Lorem ipsum dolor sit amet, Lorem ipsum dolor sit amet</a:t>
            </a:r>
            <a:endParaRPr lang="de-DE" sz="2200" dirty="0">
              <a:effectLst/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</a:t>
            </a:r>
            <a:endParaRPr lang="de-DE" sz="2200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3400" b="1">
                <a:solidFill>
                  <a:srgbClr val="D9222A"/>
                </a:solidFill>
                <a:latin typeface="Arial Narrow" panose="020B0604020202020204" pitchFamily="34" charset="0"/>
              </a:rPr>
              <a:t>Überschrift 3</a:t>
            </a:r>
            <a:endParaRPr lang="de-DE" sz="3400" b="1" dirty="0">
              <a:solidFill>
                <a:srgbClr val="D9222A"/>
              </a:solidFill>
              <a:latin typeface="Arial Narrow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</a:t>
            </a:r>
            <a:endParaRPr lang="de-DE" sz="2200" dirty="0">
              <a:effectLst/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amet, Lorem ipsum dolor sit amet, Lorem ipsum dolor sit amet</a:t>
            </a:r>
            <a:endParaRPr lang="de-DE" sz="2200" dirty="0">
              <a:effectLst/>
              <a:latin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200" dirty="0">
                <a:effectLst/>
                <a:latin typeface="Arial" panose="020B0604020202020204" pitchFamily="34" charset="0"/>
              </a:rPr>
              <a:t>Lorem ipsum dolor sit amet</a:t>
            </a:r>
          </a:p>
        </p:txBody>
      </p:sp>
    </p:spTree>
    <p:extLst>
      <p:ext uri="{BB962C8B-B14F-4D97-AF65-F5344CB8AC3E}">
        <p14:creationId xmlns:p14="http://schemas.microsoft.com/office/powerpoint/2010/main" val="3380037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Neumann Tobias</dc:creator>
  <cp:lastModifiedBy>Neumann Tobias</cp:lastModifiedBy>
  <cp:revision>3</cp:revision>
  <dcterms:created xsi:type="dcterms:W3CDTF">2024-06-28T12:58:17Z</dcterms:created>
  <dcterms:modified xsi:type="dcterms:W3CDTF">2024-07-04T07:15:57Z</dcterms:modified>
</cp:coreProperties>
</file>